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50" r:id="rId1"/>
  </p:sldMasterIdLst>
  <p:notesMasterIdLst>
    <p:notesMasterId r:id="rId2"/>
  </p:notesMasterIdLst>
  <p:sldIdLst>
    <p:sldId id="432" r:id="rId3"/>
    <p:sldId id="606" r:id="rId4"/>
    <p:sldId id="607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  <p:sldId id="482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3" r:id="rId65"/>
    <p:sldId id="494" r:id="rId66"/>
    <p:sldId id="495" r:id="rId67"/>
    <p:sldId id="496" r:id="rId68"/>
    <p:sldId id="497" r:id="rId69"/>
    <p:sldId id="498" r:id="rId70"/>
    <p:sldId id="499" r:id="rId71"/>
    <p:sldId id="500" r:id="rId72"/>
    <p:sldId id="501" r:id="rId73"/>
    <p:sldId id="502" r:id="rId74"/>
    <p:sldId id="503" r:id="rId75"/>
    <p:sldId id="504" r:id="rId76"/>
    <p:sldId id="505" r:id="rId77"/>
    <p:sldId id="506" r:id="rId78"/>
    <p:sldId id="507" r:id="rId79"/>
    <p:sldId id="508" r:id="rId80"/>
    <p:sldId id="509" r:id="rId81"/>
    <p:sldId id="510" r:id="rId82"/>
    <p:sldId id="511" r:id="rId83"/>
    <p:sldId id="512" r:id="rId84"/>
    <p:sldId id="513" r:id="rId85"/>
    <p:sldId id="514" r:id="rId86"/>
    <p:sldId id="515" r:id="rId87"/>
    <p:sldId id="516" r:id="rId88"/>
    <p:sldId id="517" r:id="rId89"/>
    <p:sldId id="518" r:id="rId90"/>
    <p:sldId id="519" r:id="rId91"/>
  </p:sldIdLst>
  <p:sldSz cy="5143500" cx="9144000"/>
  <p:notesSz cx="5143500" cy="9144000"/>
  <p:embeddedFontLst>
    <p:embeddedFont>
      <p:font typeface="Roboto"/>
      <p:regular r:id="rId92"/>
      <p:bold r:id="rId93"/>
      <p:italic r:id="rId94"/>
      <p:boldItalic r:id="rId95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font" Target="fonts/font1.fntdata"/><Relationship Id="rId93" Type="http://schemas.openxmlformats.org/officeDocument/2006/relationships/font" Target="fonts/font2.fntdata"/><Relationship Id="rId94" Type="http://schemas.openxmlformats.org/officeDocument/2006/relationships/font" Target="fonts/font3.fntdata"/><Relationship Id="rId95" Type="http://schemas.openxmlformats.org/officeDocument/2006/relationships/font" Target="fonts/font4.fntdata"/><Relationship Id="rId96" Type="http://schemas.openxmlformats.org/officeDocument/2006/relationships/tableStyles" Target="tableStyles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353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Google Shape;3;n"/>
          <p:cNvSpPr txBox="1"/>
          <p:nvPr>
            <p:ph type="hdr" idx="2"/>
          </p:nvPr>
        </p:nvSpPr>
        <p:spPr>
          <a:xfrm>
            <a:off x="0" y="0"/>
            <a:ext cx="2971800" cy="458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0" name="Google Shape;4;n"/>
          <p:cNvSpPr txBox="1"/>
          <p:nvPr>
            <p:ph type="dt" idx="10"/>
          </p:nvPr>
        </p:nvSpPr>
        <p:spPr>
          <a:xfrm>
            <a:off x="3884613" y="0"/>
            <a:ext cx="2971800" cy="458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1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42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3" name="Google Shape;7;n"/>
          <p:cNvSpPr txBox="1"/>
          <p:nvPr>
            <p:ph type="ftr" idx="11"/>
          </p:nvPr>
        </p:nvSpPr>
        <p:spPr>
          <a:xfrm>
            <a:off x="0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4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-US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</file>

<file path=ppt/notesSlides/_rels/notesSlide69.xml.rels><?xml version="1.0" encoding="UTF-8" standalone="yes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70.xml.rels><?xml version="1.0" encoding="UTF-8" standalone="yes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</file>

<file path=ppt/notesSlides/_rels/notesSlide71.xml.rels><?xml version="1.0" encoding="UTF-8" standalone="yes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</file>

<file path=ppt/notesSlides/_rels/notesSlide72.xml.rels><?xml version="1.0" encoding="UTF-8" standalone="yes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</file>

<file path=ppt/notesSlides/_rels/notesSlide73.xml.rels><?xml version="1.0" encoding="UTF-8" standalone="yes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</file>

<file path=ppt/notesSlides/_rels/notesSlide7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</file>

<file path=ppt/notesSlides/_rels/notesSlide7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</file>

<file path=ppt/notesSlides/_rels/notesSlide7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</file>

<file path=ppt/notesSlides/_rels/notesSlide7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</file>

<file path=ppt/notesSlides/_rels/notesSlide7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</file>

<file path=ppt/notesSlides/_rels/notesSlide79.xml.rels><?xml version="1.0" encoding="UTF-8" standalone="yes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80.xml.rels><?xml version="1.0" encoding="UTF-8" standalone="yes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</file>

<file path=ppt/notesSlides/_rels/notesSlide81.xml.rels><?xml version="1.0" encoding="UTF-8" standalone="yes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</file>

<file path=ppt/notesSlides/_rels/notesSlide82.xml.rels><?xml version="1.0" encoding="UTF-8" standalone="yes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</file>

<file path=ppt/notesSlides/_rels/notesSlide83.xml.rels><?xml version="1.0" encoding="UTF-8" standalone="yes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</file>

<file path=ppt/notesSlides/_rels/notesSlide8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</file>

<file path=ppt/notesSlides/_rels/notesSlide85.xml.rels><?xml version="1.0" encoding="UTF-8" standalone="yes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</file>

<file path=ppt/notesSlides/_rels/notesSlide8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</file>

<file path=ppt/notesSlides/_rels/notesSlide87.xml.rels><?xml version="1.0" encoding="UTF-8" standalone="yes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9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0" name="Google Shape;14;p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67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6" name="Google Shape;68;p1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7" name="Google Shape;69;p1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73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1" name="Google Shape;74;p1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2" name="Google Shape;75;p1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81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5" name="Google Shape;82;p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83;p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87;p1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41" name="Google Shape;88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Google Shape;91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9" name="Google Shape;92;p1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50" name="Google Shape;93;p1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97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6" name="Google Shape;98;p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57" name="Google Shape;99;p1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105;p1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61" name="Google Shape;106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10;p1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59" name="Google Shape;111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Google Shape;114;p1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54" name="Google Shape;115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Google Shape;120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6" name="Google Shape;121;p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highlight>
                <a:srgbClr val="0000FF"/>
              </a:highlight>
            </a:endParaRPr>
          </a:p>
        </p:txBody>
      </p:sp>
      <p:sp>
        <p:nvSpPr>
          <p:cNvPr id="1048647" name="Google Shape;122;p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19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2" name="Google Shape;20;p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3" name="Google Shape;21;p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26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3" name="Google Shape;127;p2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44" name="Google Shape;128;p2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Google Shape;132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8" name="Google Shape;133;p2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9" name="Google Shape;134;p2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38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5" name="Google Shape;139;p2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6" name="Google Shape;140;p2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144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9" name="Google Shape;145;p2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0" name="Google Shape;146;p2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150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3" name="Google Shape;151;p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4" name="Google Shape;152;p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156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77" name="Google Shape;157;p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78" name="Google Shape;158;p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62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0" name="Google Shape;163;p2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1" name="Google Shape;164;p2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68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6" name="Google Shape;169;p2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7" name="Google Shape;170;p2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74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2" name="Google Shape;175;p2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3" name="Google Shape;176;p2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180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3" name="Google Shape;181;p2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4" name="Google Shape;182;p2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2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5" name="Google Shape;26;p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6" name="Google Shape;27;p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186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6" name="Google Shape;187;p3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7" name="Google Shape;188;p3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Google Shape;192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9" name="Google Shape;193;p3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0" name="Google Shape;194;p3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Google Shape;198;p3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2" name="Google Shape;199;p3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3" name="Google Shape;200;p3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204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5" name="Google Shape;205;p3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6" name="Google Shape;206;p3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Google Shape;210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8" name="Google Shape;211;p3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9" name="Google Shape;212;p3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Google Shape;216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1" name="Google Shape;217;p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2" name="Google Shape;218;p3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222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4" name="Google Shape;223;p3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5" name="Google Shape;224;p3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Google Shape;228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7" name="Google Shape;229;p3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8" name="Google Shape;230;p3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234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0" name="Google Shape;235;p3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91" name="Google Shape;236;p3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Google Shape;240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3" name="Google Shape;241;p3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94" name="Google Shape;242;p3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31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8" name="Google Shape;32;p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09" name="Google Shape;33;p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246;p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6" name="Google Shape;247;p4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97" name="Google Shape;248;p4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Google Shape;252;p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9" name="Google Shape;253;p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00" name="Google Shape;254;p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258;p4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2" name="Google Shape;259;p4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03" name="Google Shape;260;p4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264;p4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5" name="Google Shape;265;p4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06" name="Google Shape;266;p4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Google Shape;270;p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8" name="Google Shape;271;p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09" name="Google Shape;272;p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Google Shape;276;p4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1" name="Google Shape;277;p4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2" name="Google Shape;278;p4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Google Shape;282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4" name="Google Shape;283;p4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5" name="Google Shape;284;p4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Google Shape;288;p4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7" name="Google Shape;289;p4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8" name="Google Shape;290;p4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294;p4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0" name="Google Shape;295;p4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1" name="Google Shape;296;p4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Google Shape;302;p4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3" name="Google Shape;303;p4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4" name="Google Shape;304;p4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3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1" name="Google Shape;38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2" name="Google Shape;39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Google Shape;310;p5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6" name="Google Shape;311;p5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7" name="Google Shape;312;p5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Google Shape;317;p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9" name="Google Shape;318;p5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0" name="Google Shape;319;p5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Google Shape;323;p5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2" name="Google Shape;324;p5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3" name="Google Shape;325;p5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Google Shape;329;p5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5" name="Google Shape;330;p5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6" name="Google Shape;331;p5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Google Shape;335;p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8" name="Google Shape;336;p5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9" name="Google Shape;337;p5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Google Shape;341;p5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1" name="Google Shape;342;p5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2" name="Google Shape;343;p5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347;p5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4" name="Google Shape;348;p5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5" name="Google Shape;349;p5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Google Shape;353;p5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7" name="Google Shape;354;p5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8" name="Google Shape;355;p5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359;p5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0" name="Google Shape;360;p5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1" name="Google Shape;361;p5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Google Shape;365;p5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3" name="Google Shape;366;p5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4" name="Google Shape;367;p5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43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4" name="Google Shape;44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5" name="Google Shape;45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Google Shape;371;p6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6" name="Google Shape;372;p6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7" name="Google Shape;373;p6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Google Shape;377;p6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9" name="Google Shape;378;p6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0" name="Google Shape;379;p6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Google Shape;383;p6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2" name="Google Shape;384;p6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3" name="Google Shape;385;p6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Google Shape;389;p6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5" name="Google Shape;390;p6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6" name="Google Shape;391;p6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Google Shape;395;p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8" name="Google Shape;396;p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9" name="Google Shape;397;p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401;p6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71" name="Google Shape;402;p6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2" name="Google Shape;403;p6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Google Shape;407;p6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74" name="Google Shape;408;p6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5" name="Google Shape;409;p6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Google Shape;413;p6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77" name="Google Shape;414;p6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78" name="Google Shape;415;p6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Google Shape;419;p6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80" name="Google Shape;420;p6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1" name="Google Shape;421;p6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Google Shape;425;p6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83" name="Google Shape;426;p6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4" name="Google Shape;427;p6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49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7" name="Google Shape;50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18" name="Google Shape;51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Google Shape;431;p7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86" name="Google Shape;432;p7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7" name="Google Shape;433;p7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Google Shape;437;p7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89" name="Google Shape;438;p7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0" name="Google Shape;439;p7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Google Shape;443;p7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92" name="Google Shape;444;p7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3" name="Google Shape;445;p7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Google Shape;449;p7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95" name="Google Shape;450;p7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6" name="Google Shape;451;p7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Google Shape;455;p7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98" name="Google Shape;456;p7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9" name="Google Shape;457;p7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6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Google Shape;461;p7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01" name="Google Shape;462;p7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2" name="Google Shape;463;p7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Google Shape;467;p7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04" name="Google Shape;468;p7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5" name="Google Shape;469;p7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473;p7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07" name="Google Shape;474;p7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8" name="Google Shape;475;p7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Google Shape;479;p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10" name="Google Shape;480;p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1" name="Google Shape;481;p7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Google Shape;485;p7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13" name="Google Shape;486;p7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4" name="Google Shape;487;p7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55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0" name="Google Shape;56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1" name="Google Shape;57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491;p8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16" name="Google Shape;492;p8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7" name="Google Shape;493;p8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4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Google Shape;497;p8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19" name="Google Shape;498;p8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0" name="Google Shape;499;p8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Google Shape;503;p8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22" name="Google Shape;504;p8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3" name="Google Shape;505;p8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Google Shape;509;p8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25" name="Google Shape;510;p8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6" name="Google Shape;511;p8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Google Shape;515;p8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28" name="Google Shape;516;p8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9" name="Google Shape;517;p8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Google Shape;521;p8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31" name="Google Shape;522;p8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2" name="Google Shape;523;p8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Google Shape;527;p8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34" name="Google Shape;528;p8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5" name="Google Shape;529;p8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Google Shape;533;p8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37" name="Google Shape;534;p8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8" name="Google Shape;535;p8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61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3" name="Google Shape;62;p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24" name="Google Shape;63;p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38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51" r:id="rId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hyperlink" Target="https://byjus.com/chemistry/homonuclear-diatomic-molecules/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8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9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0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6;p1"/>
          <p:cNvSpPr txBox="1"/>
          <p:nvPr/>
        </p:nvSpPr>
        <p:spPr>
          <a:xfrm>
            <a:off x="990100" y="64300"/>
            <a:ext cx="6892200" cy="1124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cap="none" sz="36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d- and f-Block Elements</a:t>
            </a:r>
            <a:endParaRPr b="0" cap="none" sz="36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9" name="Google Shape;17;p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213952" y="631221"/>
            <a:ext cx="7212491" cy="43668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59;p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4388" t="8613" r="1223" b="-1637"/>
          <a:stretch>
            <a:fillRect/>
          </a:stretch>
        </p:blipFill>
        <p:spPr>
          <a:xfrm>
            <a:off x="25150" y="0"/>
            <a:ext cx="9093701" cy="50798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65;p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0963" y="38200"/>
            <a:ext cx="8942075" cy="50671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71;p1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6400" y="0"/>
            <a:ext cx="901385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77;p11"/>
          <p:cNvSpPr txBox="1"/>
          <p:nvPr/>
        </p:nvSpPr>
        <p:spPr>
          <a:xfrm>
            <a:off x="0" y="0"/>
            <a:ext cx="3962700" cy="5188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cap="none" sz="2100" i="0" lang="en-US" strike="noStrike" u="none">
                <a:solidFill>
                  <a:srgbClr val="81358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Enthalpy of Atomisation:</a:t>
            </a:r>
            <a:endParaRPr b="0" cap="none" sz="2100" i="0" strike="noStrike" u="none">
              <a:solidFill>
                <a:srgbClr val="81358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just" indent="0" lvl="0" marL="0" marR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Enthalpy of atomisation, Δ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is the change in enthalpy when one mole of bonds are completely broken to obtain atoms in the gas phase. For example: atomization of methane molecule.</a:t>
            </a:r>
            <a:endParaRPr b="0" cap="none" sz="1550" i="0" strike="noStrike" u="non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l" indent="0" lvl="0" marL="0" marR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(g) → C (g) + 4H (g)    	Δ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 1665.0 kJ mol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-1</a:t>
            </a:r>
            <a:endParaRPr b="0" cap="none" sz="1550" i="0" strike="noStrike" u="non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l" indent="0" lvl="0" marL="0" marR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0" cap="none" sz="1550" i="0" lang="en-US" strike="noStrike" u="none">
                <a:solidFill>
                  <a:srgbClr val="73AD2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"/>
              </a:rPr>
              <a:t>diatomic molecules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enthalpy of atomization is equal to the enthalpy of bond dissociation. For example: atomization of dihydrogen molecule.</a:t>
            </a:r>
            <a:endParaRPr b="0" cap="none" sz="1550" i="0" strike="noStrike" u="non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l" indent="0" lvl="0" marL="0" marR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(g) → 2H (g);              	Δ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cap="none" sz="155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 435.0 kJ mol</a:t>
            </a:r>
            <a:r>
              <a:rPr b="0" cap="none" sz="1300" i="0" lang="en-US" strike="noStrike" u="non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-1</a:t>
            </a:r>
            <a:endParaRPr b="0" cap="none" sz="1300" i="0" strike="noStrike" u="none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169" name="Google Shape;78;p1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-2816" t="-1153" r="0" b="0"/>
          <a:stretch>
            <a:fillRect/>
          </a:stretch>
        </p:blipFill>
        <p:spPr>
          <a:xfrm>
            <a:off x="4073425" y="0"/>
            <a:ext cx="5070575" cy="3644675"/>
          </a:xfrm>
          <a:prstGeom prst="rect"/>
          <a:noFill/>
          <a:ln>
            <a:noFill/>
          </a:ln>
        </p:spPr>
      </p:pic>
      <p:sp>
        <p:nvSpPr>
          <p:cNvPr id="1048629" name="Google Shape;79;p11"/>
          <p:cNvSpPr txBox="1"/>
          <p:nvPr/>
        </p:nvSpPr>
        <p:spPr>
          <a:xfrm>
            <a:off x="4132975" y="3826400"/>
            <a:ext cx="5010900" cy="1180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sz="14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the number of valence electrons stronger would be the resultant bonding. Higher the values of enthalpies of atomisation higher would be the BP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85;p12"/>
          <p:cNvSpPr txBox="1"/>
          <p:nvPr/>
        </p:nvSpPr>
        <p:spPr>
          <a:xfrm>
            <a:off x="1021875" y="397400"/>
            <a:ext cx="8122200" cy="22140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cap="none" sz="15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ATOMIC AND IONIC RADII</a:t>
            </a:r>
            <a:endParaRPr b="0" cap="none" sz="15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cap="none" sz="15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Governed by 2 factors</a:t>
            </a:r>
            <a:endParaRPr b="0" cap="none" sz="15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cap="none" sz="15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	the electrostatic attraction between the positive nucleus and the electrons</a:t>
            </a:r>
            <a:endParaRPr b="0" cap="none" sz="15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cap="none" sz="15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	the mutual repulsion of the electrons present in the size determining outer shell</a:t>
            </a:r>
            <a:endParaRPr b="0" cap="none" sz="15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95;p1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33025" y="0"/>
            <a:ext cx="9010975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01;p1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2925" y="53475"/>
            <a:ext cx="4781375" cy="5036525"/>
          </a:xfrm>
          <a:prstGeom prst="rect"/>
          <a:noFill/>
          <a:ln>
            <a:noFill/>
          </a:ln>
        </p:spPr>
      </p:pic>
      <p:pic>
        <p:nvPicPr>
          <p:cNvPr id="2097175" name="Google Shape;102;p1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4780150" y="53500"/>
            <a:ext cx="4200100" cy="3273300"/>
          </a:xfrm>
          <a:prstGeom prst="rect"/>
          <a:noFill/>
          <a:ln>
            <a:noFill/>
          </a:ln>
        </p:spPr>
      </p:pic>
      <p:pic>
        <p:nvPicPr>
          <p:cNvPr id="2097176" name="Google Shape;103;p1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0" t="33690" r="0" b="-33690"/>
          <a:stretch>
            <a:fillRect/>
          </a:stretch>
        </p:blipFill>
        <p:spPr>
          <a:xfrm>
            <a:off x="4712025" y="3547750"/>
            <a:ext cx="4325375" cy="13144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108;p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355901" y="-670801"/>
            <a:ext cx="9047149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Google Shape;117;p18"/>
          <p:cNvSpPr txBox="1"/>
          <p:nvPr/>
        </p:nvSpPr>
        <p:spPr>
          <a:xfrm>
            <a:off x="2377237" y="156700"/>
            <a:ext cx="4000000" cy="51054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cap="none" sz="28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Lathanoid contraction</a:t>
            </a:r>
            <a:endParaRPr b="0" cap="none" sz="28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52" name="Google Shape;118;p18"/>
          <p:cNvSpPr txBox="1"/>
          <p:nvPr/>
        </p:nvSpPr>
        <p:spPr>
          <a:xfrm>
            <a:off x="2238358" y="1215600"/>
            <a:ext cx="4000000" cy="218693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cap="none" sz="28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filling of 4f before 5d orbitals results in a regular decrease in atomic radii called as lathanoid contraction.</a:t>
            </a:r>
            <a:endParaRPr b="0" cap="none" sz="28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24;p1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64050" y="331000"/>
            <a:ext cx="8646400" cy="44815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30;p2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8646400" cy="49728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36;p2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42;p2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133025"/>
            <a:ext cx="9001124" cy="48109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48;p2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66050" y="0"/>
            <a:ext cx="8602051" cy="524327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54;p2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45425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60;p2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1013325" y="0"/>
            <a:ext cx="10157325" cy="538139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66;p2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177350"/>
            <a:ext cx="9144000" cy="479477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72;p2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186225"/>
            <a:ext cx="8956774" cy="4690650"/>
          </a:xfrm>
          <a:prstGeom prst="rect"/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78;p2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5200" y="0"/>
            <a:ext cx="8845924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184;p2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77350" y="166775"/>
            <a:ext cx="8966651" cy="48099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90;p3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244375"/>
            <a:ext cx="8934625" cy="48991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96;p3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77350" y="233275"/>
            <a:ext cx="8801600" cy="46769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202;p3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99525" y="304800"/>
            <a:ext cx="8624251" cy="48996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208;p3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8823775" cy="50316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214;p3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02838" y="0"/>
            <a:ext cx="8602076" cy="50104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220;p3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2400" y="104588"/>
            <a:ext cx="8839200" cy="49343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226;p3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92875" y="75000"/>
            <a:ext cx="8701100" cy="49720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232;p3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-2794" r="0" b="5376"/>
          <a:stretch>
            <a:fillRect/>
          </a:stretch>
        </p:blipFill>
        <p:spPr>
          <a:xfrm>
            <a:off x="278600" y="225025"/>
            <a:ext cx="8754675" cy="48520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23;p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63275" y="76200"/>
            <a:ext cx="9080725" cy="49911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238;p3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93975" y="53600"/>
            <a:ext cx="9100024" cy="492917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44;p3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60725" y="82150"/>
            <a:ext cx="8722524" cy="497919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250;p4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7150" y="0"/>
            <a:ext cx="8883251" cy="50963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256;p4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0025" y="0"/>
            <a:ext cx="8647178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62;p4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85725" y="128575"/>
            <a:ext cx="8893975" cy="48970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268;p4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17875" y="64275"/>
            <a:ext cx="8754675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274;p4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60725" y="107150"/>
            <a:ext cx="8647524" cy="494437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80;p4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82175" y="0"/>
            <a:ext cx="8626076" cy="52024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286;p4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5000" y="0"/>
            <a:ext cx="8776100" cy="518727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292;p4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17875" y="75000"/>
            <a:ext cx="8583224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29;p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2400" y="0"/>
            <a:ext cx="8908925" cy="50034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98;p4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2400" y="152400"/>
            <a:ext cx="5042975" cy="4911625"/>
          </a:xfrm>
          <a:prstGeom prst="rect"/>
          <a:noFill/>
          <a:ln>
            <a:noFill/>
          </a:ln>
        </p:spPr>
      </p:pic>
      <p:pic>
        <p:nvPicPr>
          <p:cNvPr id="2097198" name="Google Shape;299;p4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5347775" y="0"/>
            <a:ext cx="3796225" cy="2861275"/>
          </a:xfrm>
          <a:prstGeom prst="rect"/>
          <a:noFill/>
          <a:ln>
            <a:noFill/>
          </a:ln>
        </p:spPr>
      </p:pic>
      <p:pic>
        <p:nvPicPr>
          <p:cNvPr id="2097199" name="Google Shape;300;p4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0" t="0" r="0" b="0"/>
          <a:stretch>
            <a:fillRect/>
          </a:stretch>
        </p:blipFill>
        <p:spPr>
          <a:xfrm>
            <a:off x="6070250" y="2861275"/>
            <a:ext cx="3017775" cy="220275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306;p4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589350" y="0"/>
            <a:ext cx="8176026" cy="5143500"/>
          </a:xfrm>
          <a:prstGeom prst="rect"/>
          <a:noFill/>
          <a:ln>
            <a:noFill/>
          </a:ln>
        </p:spPr>
      </p:pic>
      <p:pic>
        <p:nvPicPr>
          <p:cNvPr id="2097201" name="Google Shape;307;p4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0" y="2376025"/>
            <a:ext cx="3531200" cy="2688000"/>
          </a:xfrm>
          <a:prstGeom prst="rect"/>
          <a:noFill/>
          <a:ln>
            <a:noFill/>
          </a:ln>
        </p:spPr>
      </p:pic>
      <p:pic>
        <p:nvPicPr>
          <p:cNvPr id="2097202" name="Google Shape;308;p4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0" t="0" r="0" b="0"/>
          <a:stretch>
            <a:fillRect/>
          </a:stretch>
        </p:blipFill>
        <p:spPr>
          <a:xfrm>
            <a:off x="3622025" y="2259500"/>
            <a:ext cx="5521975" cy="28045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314;p5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84275" y="0"/>
            <a:ext cx="5388500" cy="5143500"/>
          </a:xfrm>
          <a:prstGeom prst="rect"/>
          <a:noFill/>
          <a:ln>
            <a:noFill/>
          </a:ln>
        </p:spPr>
      </p:pic>
      <p:pic>
        <p:nvPicPr>
          <p:cNvPr id="2097204" name="Google Shape;315;p5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5518200" y="152400"/>
            <a:ext cx="3473400" cy="48548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321;p5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35750" y="57150"/>
            <a:ext cx="8615350" cy="508635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Google Shape;327;p5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92875" y="0"/>
            <a:ext cx="8587528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Google Shape;333;p5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71450" y="0"/>
            <a:ext cx="8765376" cy="50792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339;p5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-96425"/>
            <a:ext cx="8968975" cy="52399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Google Shape;345;p5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0025" y="107175"/>
            <a:ext cx="8743949" cy="49506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351;p5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96450" y="45550"/>
            <a:ext cx="8904676" cy="498274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357;p5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39300" y="42875"/>
            <a:ext cx="8754675" cy="503097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35;p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2400" y="152400"/>
            <a:ext cx="9065149" cy="48387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Google Shape;363;p5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369;p5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375;p6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381;p6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387;p6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393;p6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399;p6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Google Shape;405;p6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411;p6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417;p6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0850" y="-3490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41;p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2400" y="152400"/>
            <a:ext cx="8937850" cy="45624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423;p6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Google Shape;429;p6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35750" y="104775"/>
            <a:ext cx="8658225" cy="508635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435;p7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108950"/>
            <a:ext cx="8872550" cy="49256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441;p7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7150" y="0"/>
            <a:ext cx="8765399" cy="50256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Google Shape;447;p7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46450" y="117875"/>
            <a:ext cx="8754675" cy="49425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Google Shape;453;p7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28600" y="0"/>
            <a:ext cx="8904676" cy="52042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Google Shape;459;p7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25025" y="23200"/>
            <a:ext cx="8583224" cy="509707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465;p7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50025" y="53575"/>
            <a:ext cx="8786801" cy="50899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Google Shape;471;p7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477;p7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47;p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152400"/>
            <a:ext cx="9243025" cy="45624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483;p7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489;p7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495;p8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2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Google Shape;501;p8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Google Shape;507;p8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513;p8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25602" y="-818936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519;p8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525;p8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0145" y="-296426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Google Shape;531;p8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11014" y="-683287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537;p8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25604" y="-452175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53;p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-15861" r="0" b="0"/>
          <a:stretch>
            <a:fillRect/>
          </a:stretch>
        </p:blipFill>
        <p:spPr>
          <a:xfrm>
            <a:off x="0" y="288225"/>
            <a:ext cx="8956774" cy="47566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Lenovo TB-X304L</dc:creator>
  <dcterms:created xsi:type="dcterms:W3CDTF">2020-07-27T21:50:44Z</dcterms:created>
  <dcterms:modified xsi:type="dcterms:W3CDTF">2020-09-04T04:31:21Z</dcterms:modified>
</cp:coreProperties>
</file>